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3DCBD3-13E4-914E-AA94-F559295DD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79A2258-022F-DF47-9F1D-9F902FDE56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9424749-B307-8D4B-8981-7A512178D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8D04-19C3-804B-B030-F5BB87F459AB}" type="datetimeFigureOut">
              <a:rPr lang="nb-NO" smtClean="0"/>
              <a:t>11.10.2021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46D5338-CCE7-314A-85AB-1A4916D5E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3F62E5F-2478-7D4F-A966-691677436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961F-1B31-7C4C-834B-5A5B2D71E2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325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6239B5-510C-0E46-AC8C-01C77FC6F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9256B53-2789-394B-967A-441BC6F26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A86EA5D-10A9-174A-BBC2-FBD0509C6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8D04-19C3-804B-B030-F5BB87F459AB}" type="datetimeFigureOut">
              <a:rPr lang="nb-NO" smtClean="0"/>
              <a:t>11.10.2021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6F56B96-65C8-394C-9860-145F0711A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B54B358-AB55-254D-A4C4-28EED056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961F-1B31-7C4C-834B-5A5B2D71E2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8914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B5351C3-0E86-364A-91A8-199A57F630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ABF2689-4568-C948-A159-5136BE9789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0757BFB-AA52-7A48-963B-56FE6A88F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8D04-19C3-804B-B030-F5BB87F459AB}" type="datetimeFigureOut">
              <a:rPr lang="nb-NO" smtClean="0"/>
              <a:t>11.10.2021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ABE7005-7D30-3D4F-A770-207E71BCE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60448C-5E60-6642-8492-FF400909D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961F-1B31-7C4C-834B-5A5B2D71E2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9234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3CDFF7-9434-B947-A833-4A8B117D1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4D7B65E-5A85-FE47-91F7-43EFF471E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8CDCFBA-F39A-334A-98BA-0117C55E8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8D04-19C3-804B-B030-F5BB87F459AB}" type="datetimeFigureOut">
              <a:rPr lang="nb-NO" smtClean="0"/>
              <a:t>11.10.2021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8B7A544-7AA1-1B4D-8164-9C0F9D928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5EC7F3B-A762-8C45-A563-1E34907D5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961F-1B31-7C4C-834B-5A5B2D71E2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017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DB8BF9-BB20-ED43-AD07-9650088C9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986616B-4894-3042-A2E7-AE4FDC973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DC71810-5D03-8143-B99A-023BA0190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8D04-19C3-804B-B030-F5BB87F459AB}" type="datetimeFigureOut">
              <a:rPr lang="nb-NO" smtClean="0"/>
              <a:t>11.10.2021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E991260-AE5F-DB44-A9B2-54F85330E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2B69F89-291B-044B-B5CF-E3B137678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961F-1B31-7C4C-834B-5A5B2D71E2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537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3608D1-A4E2-594C-A929-EF74C7B72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9F0272E-8416-1249-8BAB-11CA4334CA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75B78A7-ABE4-0947-BC3E-B8928A564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923AE55-886B-E549-90CD-CC55C647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8D04-19C3-804B-B030-F5BB87F459AB}" type="datetimeFigureOut">
              <a:rPr lang="nb-NO" smtClean="0"/>
              <a:t>11.10.2021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683D338-7CFB-3B42-AE90-683E8A53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6B8C6C0-69FB-644C-9B47-D92BCB42B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961F-1B31-7C4C-834B-5A5B2D71E2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6022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39131E-60E3-F04D-AD45-442247084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65EDDA1-2F16-9446-B5DB-B0ACFE647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501EB9E-7BEF-624E-B4E7-EC0175EC5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08412D8-F324-3641-B4E3-0B665567F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6230C6E-0FCC-A443-AB3E-E769EEB56E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CF82C79-52B5-3246-826B-51FBDE177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8D04-19C3-804B-B030-F5BB87F459AB}" type="datetimeFigureOut">
              <a:rPr lang="nb-NO" smtClean="0"/>
              <a:t>11.10.2021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44664FA-99F5-5747-9EFA-0A5404CAE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00DD190-802A-294C-9977-210C50582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961F-1B31-7C4C-834B-5A5B2D71E2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3782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1DFE44-26E7-4441-8802-7F4D06067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899F990-72CE-2E45-94E8-1C0916687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8D04-19C3-804B-B030-F5BB87F459AB}" type="datetimeFigureOut">
              <a:rPr lang="nb-NO" smtClean="0"/>
              <a:t>11.10.2021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5A3F806-792E-A245-9518-B6F4D915A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BB830CE-4904-7140-B9B1-9A6B106D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961F-1B31-7C4C-834B-5A5B2D71E2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228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D903386-7B32-DA4E-8434-DA93DF892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8D04-19C3-804B-B030-F5BB87F459AB}" type="datetimeFigureOut">
              <a:rPr lang="nb-NO" smtClean="0"/>
              <a:t>11.10.2021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952692A-1F5D-024A-9E7B-35EF77837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0EDCD6B-A8C7-8B43-8539-FF256317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961F-1B31-7C4C-834B-5A5B2D71E2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2468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C915D5-32EB-F044-9E9B-64F8327C2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91C132-8B55-5E4E-BB00-5395F0677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692F464-22F1-0E40-9D56-3E2E1F4A4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7065B34-369E-2746-B961-F72A21A4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8D04-19C3-804B-B030-F5BB87F459AB}" type="datetimeFigureOut">
              <a:rPr lang="nb-NO" smtClean="0"/>
              <a:t>11.10.2021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789225E-F93E-5C4B-9407-067C5816B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F150FD4-192D-B44A-A944-25810E964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961F-1B31-7C4C-834B-5A5B2D71E2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975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6E52F0-19EC-0E43-A361-1D6E05CD8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E5B9270-0F03-2A4B-9E83-883D94C5BA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3D14445-48CD-4D41-A666-DB3DDF102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84D3D0F-26E6-F94C-AC0C-D6D0F38AE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8D04-19C3-804B-B030-F5BB87F459AB}" type="datetimeFigureOut">
              <a:rPr lang="nb-NO" smtClean="0"/>
              <a:t>11.10.2021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59A6369-6E59-394A-B88A-4DDBCA364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1089F0E-049D-D946-9507-B033B5D9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961F-1B31-7C4C-834B-5A5B2D71E2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304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9D75DAC-BCC8-6A4B-AD6E-35EE24F14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897D3FE-70D2-E847-ABF3-6060651BA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FB6D9B9-93E0-1446-8F13-FDFBA91A28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E8D04-19C3-804B-B030-F5BB87F459AB}" type="datetimeFigureOut">
              <a:rPr lang="nb-NO" smtClean="0"/>
              <a:t>11.10.2021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875046C-5889-0542-8548-AFECA86180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CADA983-C96C-1742-A7BE-FC4F2977A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5961F-1B31-7C4C-834B-5A5B2D71E2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834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dropbox.com/s/phdjy7vea9qih79/Hjelle_Siesta%20Trio%20%20new%202020.jpg?dl=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dropbox.com/s/3izx0aafltqo90z/Hjelle_MoltoFlex-M20-11-0_M22-21-0_M20-22-2_Bardal750_Heidal760_Heddal710-2.jpg?dl=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dropbox.com/s/f7otc59vwsu2ywi/Hjelle_Niu_combo%2017_%28108%2B202%29_Still%20481_3.jpg?dl=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dropbox.com/s/4nnantrqe7qbt21/Hjelle_195A6082_Arena_Bardal_giraffben.jpg?dl=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809C4934-51E7-1343-BEC5-74EDF6326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676" y="4664719"/>
            <a:ext cx="9144000" cy="1655762"/>
          </a:xfrm>
        </p:spPr>
        <p:txBody>
          <a:bodyPr/>
          <a:lstStyle/>
          <a:p>
            <a:r>
              <a:rPr lang="nb-NO" dirty="0"/>
              <a:t>Siesta Trio</a:t>
            </a:r>
          </a:p>
          <a:p>
            <a:r>
              <a:rPr lang="nb-NO" dirty="0"/>
              <a:t>Byttes med dette bildet: </a:t>
            </a:r>
            <a:r>
              <a:rPr lang="nb-NO" dirty="0">
                <a:hlinkClick r:id="rId2"/>
              </a:rPr>
              <a:t>https://www.dropbox.com/s/phdjy7vea9qih79/Hjelle_Siesta%20Trio%20%20new%202020.jpg?dl=0</a:t>
            </a:r>
            <a:r>
              <a:rPr lang="nb-NO" dirty="0"/>
              <a:t> </a:t>
            </a:r>
          </a:p>
        </p:txBody>
      </p:sp>
      <p:pic>
        <p:nvPicPr>
          <p:cNvPr id="5" name="Bilde 4" descr="Et bilde som inneholder møbler, innendørs, sete, stol&#10;&#10;Automatisk generert beskrivelse">
            <a:extLst>
              <a:ext uri="{FF2B5EF4-FFF2-40B4-BE49-F238E27FC236}">
                <a16:creationId xmlns:a16="http://schemas.microsoft.com/office/drawing/2014/main" id="{2F81DE5D-68F3-F243-A121-077990A4F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676" y="444843"/>
            <a:ext cx="9528233" cy="361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54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5A9FFD-E3CA-C54E-9BA0-BB2F44548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Molto bytter navn til Molto </a:t>
            </a:r>
            <a:r>
              <a:rPr lang="nb-NO" dirty="0" err="1"/>
              <a:t>Flex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BED1609-BAC6-7D4A-A8C0-8823C9828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/>
              <a:t>Ny tekst på Molto </a:t>
            </a:r>
            <a:r>
              <a:rPr lang="nb-NO" dirty="0" err="1"/>
              <a:t>Flex</a:t>
            </a:r>
            <a:r>
              <a:rPr lang="nb-NO" dirty="0"/>
              <a:t>: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MOLTO </a:t>
            </a:r>
            <a:r>
              <a:rPr lang="nb-NO" dirty="0" err="1"/>
              <a:t>Flex</a:t>
            </a:r>
            <a:r>
              <a:rPr lang="nb-NO" dirty="0"/>
              <a:t> is a sofa system </a:t>
            </a:r>
            <a:r>
              <a:rPr lang="nb-NO" dirty="0" err="1"/>
              <a:t>that</a:t>
            </a:r>
            <a:r>
              <a:rPr lang="nb-NO" dirty="0"/>
              <a:t> offers </a:t>
            </a:r>
            <a:r>
              <a:rPr lang="nb-NO" dirty="0" err="1"/>
              <a:t>many</a:t>
            </a:r>
            <a:r>
              <a:rPr lang="nb-NO" dirty="0"/>
              <a:t> </a:t>
            </a:r>
            <a:r>
              <a:rPr lang="nb-NO" dirty="0" err="1"/>
              <a:t>creative</a:t>
            </a:r>
            <a:r>
              <a:rPr lang="nb-NO" dirty="0"/>
              <a:t> </a:t>
            </a:r>
            <a:r>
              <a:rPr lang="nb-NO" dirty="0" err="1"/>
              <a:t>options</a:t>
            </a:r>
            <a:r>
              <a:rPr lang="nb-NO" dirty="0"/>
              <a:t> and </a:t>
            </a:r>
            <a:r>
              <a:rPr lang="nb-NO" dirty="0" err="1"/>
              <a:t>solutions</a:t>
            </a:r>
            <a:r>
              <a:rPr lang="nb-NO" dirty="0"/>
              <a:t>. MOLTO </a:t>
            </a:r>
            <a:r>
              <a:rPr lang="nb-NO" dirty="0" err="1"/>
              <a:t>Flex</a:t>
            </a:r>
            <a:r>
              <a:rPr lang="nb-NO" dirty="0"/>
              <a:t> is </a:t>
            </a:r>
            <a:r>
              <a:rPr lang="nb-NO" dirty="0" err="1"/>
              <a:t>adapted</a:t>
            </a:r>
            <a:r>
              <a:rPr lang="nb-NO" dirty="0"/>
              <a:t> to </a:t>
            </a:r>
            <a:r>
              <a:rPr lang="nb-NO" dirty="0" err="1"/>
              <a:t>smaller</a:t>
            </a:r>
            <a:r>
              <a:rPr lang="nb-NO" dirty="0"/>
              <a:t>, </a:t>
            </a:r>
            <a:r>
              <a:rPr lang="nb-NO" dirty="0" err="1"/>
              <a:t>intimate</a:t>
            </a:r>
            <a:r>
              <a:rPr lang="nb-NO" dirty="0"/>
              <a:t> </a:t>
            </a:r>
            <a:r>
              <a:rPr lang="nb-NO" dirty="0" err="1"/>
              <a:t>meeting</a:t>
            </a:r>
            <a:r>
              <a:rPr lang="nb-NO" dirty="0"/>
              <a:t> </a:t>
            </a:r>
            <a:r>
              <a:rPr lang="nb-NO" dirty="0" err="1"/>
              <a:t>situations</a:t>
            </a:r>
            <a:r>
              <a:rPr lang="nb-NO" dirty="0"/>
              <a:t>. On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other</a:t>
            </a:r>
            <a:r>
              <a:rPr lang="nb-NO" dirty="0"/>
              <a:t> hand, MOLTO </a:t>
            </a:r>
            <a:r>
              <a:rPr lang="nb-NO" dirty="0" err="1"/>
              <a:t>Flex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easily</a:t>
            </a:r>
            <a:r>
              <a:rPr lang="nb-NO" dirty="0"/>
              <a:t> </a:t>
            </a:r>
            <a:r>
              <a:rPr lang="nb-NO" dirty="0" err="1"/>
              <a:t>fit</a:t>
            </a:r>
            <a:r>
              <a:rPr lang="nb-NO" dirty="0"/>
              <a:t> </a:t>
            </a:r>
            <a:r>
              <a:rPr lang="nb-NO" dirty="0" err="1"/>
              <a:t>into</a:t>
            </a:r>
            <a:r>
              <a:rPr lang="nb-NO" dirty="0"/>
              <a:t> a private </a:t>
            </a:r>
            <a:r>
              <a:rPr lang="nb-NO" dirty="0" err="1"/>
              <a:t>living</a:t>
            </a:r>
            <a:r>
              <a:rPr lang="nb-NO" dirty="0"/>
              <a:t> </a:t>
            </a:r>
            <a:r>
              <a:rPr lang="nb-NO" dirty="0" err="1"/>
              <a:t>room</a:t>
            </a:r>
            <a:r>
              <a:rPr lang="nb-NO" dirty="0"/>
              <a:t> </a:t>
            </a:r>
            <a:r>
              <a:rPr lang="nb-NO" dirty="0" err="1"/>
              <a:t>thanks</a:t>
            </a:r>
            <a:r>
              <a:rPr lang="nb-NO" dirty="0"/>
              <a:t> to </a:t>
            </a:r>
            <a:r>
              <a:rPr lang="nb-NO" dirty="0" err="1"/>
              <a:t>its</a:t>
            </a:r>
            <a:r>
              <a:rPr lang="nb-NO" dirty="0"/>
              <a:t> </a:t>
            </a:r>
            <a:r>
              <a:rPr lang="nb-NO" dirty="0" err="1"/>
              <a:t>simplicity</a:t>
            </a:r>
            <a:r>
              <a:rPr lang="nb-NO" dirty="0"/>
              <a:t> and </a:t>
            </a:r>
            <a:r>
              <a:rPr lang="nb-NO" dirty="0" err="1"/>
              <a:t>classic</a:t>
            </a:r>
            <a:r>
              <a:rPr lang="nb-NO" dirty="0"/>
              <a:t> form.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high</a:t>
            </a:r>
            <a:r>
              <a:rPr lang="nb-NO" dirty="0"/>
              <a:t> </a:t>
            </a:r>
            <a:r>
              <a:rPr lang="nb-NO" dirty="0" err="1"/>
              <a:t>version</a:t>
            </a:r>
            <a:r>
              <a:rPr lang="nb-NO" dirty="0"/>
              <a:t>, MOLTO </a:t>
            </a:r>
            <a:r>
              <a:rPr lang="nb-NO" dirty="0" err="1"/>
              <a:t>Flex</a:t>
            </a:r>
            <a:r>
              <a:rPr lang="nb-NO" dirty="0"/>
              <a:t> is like a haven in </a:t>
            </a:r>
            <a:r>
              <a:rPr lang="nb-NO" dirty="0" err="1"/>
              <a:t>noisy</a:t>
            </a:r>
            <a:r>
              <a:rPr lang="nb-NO" dirty="0"/>
              <a:t> </a:t>
            </a:r>
            <a:r>
              <a:rPr lang="nb-NO" dirty="0" err="1"/>
              <a:t>surroundings</a:t>
            </a:r>
            <a:r>
              <a:rPr lang="nb-NO" dirty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MOLTO </a:t>
            </a:r>
            <a:r>
              <a:rPr lang="nb-NO" dirty="0" err="1"/>
              <a:t>Flex</a:t>
            </a:r>
            <a:r>
              <a:rPr lang="nb-NO" dirty="0"/>
              <a:t> is a </a:t>
            </a:r>
            <a:r>
              <a:rPr lang="nb-NO" dirty="0" err="1"/>
              <a:t>result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cooperation</a:t>
            </a:r>
            <a:r>
              <a:rPr lang="nb-NO" dirty="0"/>
              <a:t> </a:t>
            </a:r>
            <a:r>
              <a:rPr lang="nb-NO" dirty="0" err="1"/>
              <a:t>between</a:t>
            </a:r>
            <a:r>
              <a:rPr lang="nb-NO" dirty="0"/>
              <a:t> Norway </a:t>
            </a:r>
            <a:r>
              <a:rPr lang="nb-NO" dirty="0" err="1"/>
              <a:t>Says</a:t>
            </a:r>
            <a:r>
              <a:rPr lang="nb-NO" dirty="0"/>
              <a:t> and Hallgeir </a:t>
            </a:r>
            <a:r>
              <a:rPr lang="nb-NO" dirty="0" err="1"/>
              <a:t>Homstvedt</a:t>
            </a:r>
            <a:r>
              <a:rPr lang="nb-NO" dirty="0"/>
              <a:t>. </a:t>
            </a:r>
            <a:r>
              <a:rPr lang="nb-NO" dirty="0" err="1"/>
              <a:t>They</a:t>
            </a:r>
            <a:r>
              <a:rPr lang="nb-NO" dirty="0"/>
              <a:t> </a:t>
            </a:r>
            <a:r>
              <a:rPr lang="nb-NO" dirty="0" err="1"/>
              <a:t>did</a:t>
            </a:r>
            <a:r>
              <a:rPr lang="nb-NO" dirty="0"/>
              <a:t> a </a:t>
            </a:r>
            <a:r>
              <a:rPr lang="nb-NO" dirty="0" err="1"/>
              <a:t>further</a:t>
            </a:r>
            <a:r>
              <a:rPr lang="nb-NO" dirty="0"/>
              <a:t> </a:t>
            </a:r>
            <a:r>
              <a:rPr lang="nb-NO" dirty="0" err="1"/>
              <a:t>development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our</a:t>
            </a:r>
            <a:r>
              <a:rPr lang="nb-NO" dirty="0"/>
              <a:t> </a:t>
            </a:r>
            <a:r>
              <a:rPr lang="nb-NO" dirty="0" err="1"/>
              <a:t>popular</a:t>
            </a:r>
            <a:r>
              <a:rPr lang="nb-NO" dirty="0"/>
              <a:t> DUO sofa by </a:t>
            </a:r>
            <a:r>
              <a:rPr lang="nb-NO" dirty="0" err="1"/>
              <a:t>bringing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language</a:t>
            </a:r>
            <a:r>
              <a:rPr lang="nb-NO" dirty="0"/>
              <a:t> and </a:t>
            </a:r>
            <a:r>
              <a:rPr lang="nb-NO" dirty="0" err="1"/>
              <a:t>function</a:t>
            </a:r>
            <a:r>
              <a:rPr lang="nb-NO" dirty="0"/>
              <a:t> </a:t>
            </a:r>
            <a:r>
              <a:rPr lang="nb-NO" dirty="0" err="1"/>
              <a:t>into</a:t>
            </a:r>
            <a:r>
              <a:rPr lang="nb-NO" dirty="0"/>
              <a:t> a </a:t>
            </a:r>
            <a:r>
              <a:rPr lang="nb-NO" dirty="0" err="1"/>
              <a:t>static</a:t>
            </a:r>
            <a:r>
              <a:rPr lang="nb-NO" dirty="0"/>
              <a:t> format. </a:t>
            </a:r>
            <a:r>
              <a:rPr lang="nb-NO" dirty="0" err="1"/>
              <a:t>Although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models</a:t>
            </a:r>
            <a:r>
              <a:rPr lang="nb-NO" dirty="0"/>
              <a:t> </a:t>
            </a:r>
            <a:r>
              <a:rPr lang="nb-NO" dirty="0" err="1"/>
              <a:t>individually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static</a:t>
            </a:r>
            <a:r>
              <a:rPr lang="nb-NO" dirty="0"/>
              <a:t>, </a:t>
            </a:r>
            <a:r>
              <a:rPr lang="nb-NO" dirty="0" err="1"/>
              <a:t>the</a:t>
            </a:r>
            <a:r>
              <a:rPr lang="nb-NO" dirty="0"/>
              <a:t> MOLTO </a:t>
            </a:r>
            <a:r>
              <a:rPr lang="nb-NO" dirty="0" err="1"/>
              <a:t>Flex</a:t>
            </a:r>
            <a:r>
              <a:rPr lang="nb-NO" dirty="0"/>
              <a:t> system offers </a:t>
            </a:r>
            <a:r>
              <a:rPr lang="nb-NO" dirty="0" err="1"/>
              <a:t>numerous</a:t>
            </a:r>
            <a:r>
              <a:rPr lang="nb-NO" dirty="0"/>
              <a:t> </a:t>
            </a:r>
            <a:r>
              <a:rPr lang="nb-NO" dirty="0" err="1"/>
              <a:t>opportunities</a:t>
            </a:r>
            <a:r>
              <a:rPr lang="nb-NO" dirty="0"/>
              <a:t> and is </a:t>
            </a:r>
            <a:r>
              <a:rPr lang="nb-NO" dirty="0" err="1"/>
              <a:t>highly</a:t>
            </a:r>
            <a:r>
              <a:rPr lang="nb-NO" dirty="0"/>
              <a:t> </a:t>
            </a:r>
            <a:r>
              <a:rPr lang="nb-NO" dirty="0" err="1"/>
              <a:t>adaptable</a:t>
            </a:r>
            <a:r>
              <a:rPr lang="nb-NO" dirty="0"/>
              <a:t> to </a:t>
            </a:r>
            <a:r>
              <a:rPr lang="nb-NO" dirty="0" err="1"/>
              <a:t>many</a:t>
            </a:r>
            <a:r>
              <a:rPr lang="nb-NO" dirty="0"/>
              <a:t> </a:t>
            </a:r>
            <a:r>
              <a:rPr lang="nb-NO" dirty="0" err="1"/>
              <a:t>situations</a:t>
            </a:r>
            <a:r>
              <a:rPr lang="nb-NO" dirty="0"/>
              <a:t>. Due to </a:t>
            </a:r>
            <a:r>
              <a:rPr lang="nb-NO" dirty="0" err="1"/>
              <a:t>the</a:t>
            </a:r>
            <a:r>
              <a:rPr lang="nb-NO" dirty="0"/>
              <a:t> smart </a:t>
            </a:r>
            <a:r>
              <a:rPr lang="nb-NO" dirty="0" err="1"/>
              <a:t>coupling</a:t>
            </a:r>
            <a:r>
              <a:rPr lang="nb-NO" dirty="0"/>
              <a:t> fittings, </a:t>
            </a:r>
            <a:r>
              <a:rPr lang="nb-NO" dirty="0" err="1"/>
              <a:t>the</a:t>
            </a:r>
            <a:r>
              <a:rPr lang="nb-NO" dirty="0"/>
              <a:t> arm and back parts </a:t>
            </a:r>
            <a:r>
              <a:rPr lang="nb-NO" dirty="0" err="1"/>
              <a:t>can</a:t>
            </a:r>
            <a:r>
              <a:rPr lang="nb-NO" dirty="0"/>
              <a:t> be </a:t>
            </a:r>
            <a:r>
              <a:rPr lang="nb-NO" dirty="0" err="1"/>
              <a:t>moved</a:t>
            </a:r>
            <a:r>
              <a:rPr lang="nb-NO" dirty="0"/>
              <a:t> and </a:t>
            </a:r>
            <a:r>
              <a:rPr lang="nb-NO" dirty="0" err="1"/>
              <a:t>the</a:t>
            </a:r>
            <a:r>
              <a:rPr lang="nb-NO" dirty="0"/>
              <a:t> different </a:t>
            </a:r>
            <a:r>
              <a:rPr lang="nb-NO" dirty="0" err="1"/>
              <a:t>modules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be </a:t>
            </a:r>
            <a:r>
              <a:rPr lang="nb-NO" dirty="0" err="1"/>
              <a:t>switched</a:t>
            </a:r>
            <a:r>
              <a:rPr lang="nb-NO" dirty="0"/>
              <a:t>. This </a:t>
            </a:r>
            <a:r>
              <a:rPr lang="nb-NO" dirty="0" err="1"/>
              <a:t>provides</a:t>
            </a:r>
            <a:r>
              <a:rPr lang="nb-NO" dirty="0"/>
              <a:t> a </a:t>
            </a:r>
            <a:r>
              <a:rPr lang="nb-NO" dirty="0" err="1"/>
              <a:t>flexible</a:t>
            </a:r>
            <a:r>
              <a:rPr lang="nb-NO" dirty="0"/>
              <a:t> sofa system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vary</a:t>
            </a:r>
            <a:r>
              <a:rPr lang="nb-NO" dirty="0"/>
              <a:t> </a:t>
            </a:r>
            <a:r>
              <a:rPr lang="nb-NO" dirty="0" err="1"/>
              <a:t>high</a:t>
            </a:r>
            <a:r>
              <a:rPr lang="nb-NO" dirty="0"/>
              <a:t> and </a:t>
            </a:r>
            <a:r>
              <a:rPr lang="nb-NO" dirty="0" err="1"/>
              <a:t>low</a:t>
            </a:r>
            <a:r>
              <a:rPr lang="nb-NO" dirty="0"/>
              <a:t> areas and </a:t>
            </a:r>
            <a:r>
              <a:rPr lang="nb-NO" dirty="0" err="1"/>
              <a:t>easily</a:t>
            </a:r>
            <a:r>
              <a:rPr lang="nb-NO" dirty="0"/>
              <a:t> be </a:t>
            </a:r>
            <a:r>
              <a:rPr lang="nb-NO" dirty="0" err="1"/>
              <a:t>refurnished</a:t>
            </a:r>
            <a:r>
              <a:rPr lang="nb-NO" dirty="0"/>
              <a:t>. 1, 2 and 3 </a:t>
            </a:r>
            <a:r>
              <a:rPr lang="nb-NO" dirty="0" err="1"/>
              <a:t>seater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a </a:t>
            </a:r>
            <a:r>
              <a:rPr lang="nb-NO" dirty="0" err="1"/>
              <a:t>high</a:t>
            </a:r>
            <a:r>
              <a:rPr lang="nb-NO" dirty="0"/>
              <a:t> or </a:t>
            </a:r>
            <a:r>
              <a:rPr lang="nb-NO" dirty="0" err="1"/>
              <a:t>low</a:t>
            </a:r>
            <a:r>
              <a:rPr lang="nb-NO" dirty="0"/>
              <a:t> back </a:t>
            </a:r>
            <a:r>
              <a:rPr lang="nb-NO" dirty="0" err="1"/>
              <a:t>are</a:t>
            </a:r>
            <a:r>
              <a:rPr lang="nb-NO" dirty="0"/>
              <a:t> just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basic</a:t>
            </a:r>
            <a:r>
              <a:rPr lang="nb-NO" dirty="0"/>
              <a:t> </a:t>
            </a:r>
            <a:r>
              <a:rPr lang="nb-NO" dirty="0" err="1"/>
              <a:t>models</a:t>
            </a:r>
            <a:r>
              <a:rPr lang="nb-NO" dirty="0"/>
              <a:t>. The </a:t>
            </a:r>
            <a:r>
              <a:rPr lang="nb-NO" dirty="0" err="1"/>
              <a:t>modular</a:t>
            </a:r>
            <a:r>
              <a:rPr lang="nb-NO" dirty="0"/>
              <a:t> system </a:t>
            </a:r>
            <a:r>
              <a:rPr lang="nb-NO" dirty="0" err="1"/>
              <a:t>also</a:t>
            </a:r>
            <a:r>
              <a:rPr lang="nb-NO" dirty="0"/>
              <a:t> </a:t>
            </a:r>
            <a:r>
              <a:rPr lang="nb-NO" dirty="0" err="1"/>
              <a:t>allows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to </a:t>
            </a:r>
            <a:r>
              <a:rPr lang="nb-NO" dirty="0" err="1"/>
              <a:t>build</a:t>
            </a:r>
            <a:r>
              <a:rPr lang="nb-NO" dirty="0"/>
              <a:t> corner or </a:t>
            </a:r>
            <a:r>
              <a:rPr lang="nb-NO" dirty="0" err="1"/>
              <a:t>open</a:t>
            </a:r>
            <a:r>
              <a:rPr lang="nb-NO" dirty="0"/>
              <a:t> </a:t>
            </a:r>
            <a:r>
              <a:rPr lang="nb-NO" dirty="0" err="1"/>
              <a:t>ended</a:t>
            </a:r>
            <a:r>
              <a:rPr lang="nb-NO" dirty="0"/>
              <a:t> sofas.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Molto </a:t>
            </a:r>
            <a:r>
              <a:rPr lang="nb-NO" dirty="0" err="1"/>
              <a:t>Flex</a:t>
            </a:r>
            <a:r>
              <a:rPr lang="nb-NO" dirty="0"/>
              <a:t> has </a:t>
            </a:r>
            <a:r>
              <a:rPr lang="nb-NO" dirty="0" err="1"/>
              <a:t>undergone</a:t>
            </a:r>
            <a:r>
              <a:rPr lang="nb-NO" dirty="0"/>
              <a:t> a </a:t>
            </a:r>
            <a:r>
              <a:rPr lang="nb-NO" dirty="0" err="1"/>
              <a:t>life</a:t>
            </a:r>
            <a:r>
              <a:rPr lang="nb-NO" dirty="0"/>
              <a:t> </a:t>
            </a:r>
            <a:r>
              <a:rPr lang="nb-NO" dirty="0" err="1"/>
              <a:t>cycle</a:t>
            </a:r>
            <a:r>
              <a:rPr lang="nb-NO" dirty="0"/>
              <a:t> </a:t>
            </a:r>
            <a:r>
              <a:rPr lang="nb-NO" dirty="0" err="1"/>
              <a:t>analysis</a:t>
            </a:r>
            <a:r>
              <a:rPr lang="nb-NO" dirty="0"/>
              <a:t> in </a:t>
            </a:r>
            <a:r>
              <a:rPr lang="nb-NO" dirty="0" err="1"/>
              <a:t>accordance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EPD (</a:t>
            </a:r>
            <a:r>
              <a:rPr lang="nb-NO" dirty="0" err="1"/>
              <a:t>Environmental</a:t>
            </a:r>
            <a:r>
              <a:rPr lang="nb-NO" dirty="0"/>
              <a:t> Product </a:t>
            </a:r>
            <a:r>
              <a:rPr lang="nb-NO" dirty="0" err="1"/>
              <a:t>Declaration</a:t>
            </a:r>
            <a:r>
              <a:rPr lang="nb-NO" dirty="0"/>
              <a:t>)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55914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3A0099-F7AD-0045-A8D3-992C50606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Nye bilder Molto </a:t>
            </a:r>
            <a:r>
              <a:rPr lang="nb-NO" dirty="0" err="1"/>
              <a:t>Flex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B0B0B3-714B-E841-BB5F-76F5C0BCF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207" y="4592447"/>
            <a:ext cx="9067800" cy="2086877"/>
          </a:xfrm>
        </p:spPr>
        <p:txBody>
          <a:bodyPr>
            <a:normAutofit/>
          </a:bodyPr>
          <a:lstStyle/>
          <a:p>
            <a:r>
              <a:rPr lang="nb-NO" dirty="0"/>
              <a:t>Dette byttes med dette</a:t>
            </a:r>
            <a:r>
              <a:rPr lang="nb-NO" dirty="0">
                <a:sym typeface="Wingdings" pitchFamily="2" charset="2"/>
              </a:rPr>
              <a:t> (både forsidebildet og inne på produktet  )</a:t>
            </a:r>
            <a:r>
              <a:rPr lang="nb-NO" dirty="0"/>
              <a:t> </a:t>
            </a:r>
            <a:r>
              <a:rPr lang="nb-NO" dirty="0">
                <a:hlinkClick r:id="rId2"/>
              </a:rPr>
              <a:t>https://www.dropbox.com/s/3izx0aafltqo90z/Hjelle_MoltoFlex-M20-11-0_M22-21-0_M20-22-2_Bardal750_Heidal760_Heddal710-2.jpg?dl=0</a:t>
            </a:r>
            <a:r>
              <a:rPr lang="nb-NO" dirty="0"/>
              <a:t> 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5" name="Bilde 4" descr="Et bilde som inneholder sofa, møbler, sete, innendørs&#10;&#10;Automatisk generert beskrivelse">
            <a:extLst>
              <a:ext uri="{FF2B5EF4-FFF2-40B4-BE49-F238E27FC236}">
                <a16:creationId xmlns:a16="http://schemas.microsoft.com/office/drawing/2014/main" id="{14C7699D-2B7D-4A42-AE48-10B873A32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44" y="1496106"/>
            <a:ext cx="7587049" cy="28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55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B1E3E1-1D5B-534F-94FC-E5F90ABAD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Nytt bilde </a:t>
            </a:r>
            <a:r>
              <a:rPr lang="nb-NO" dirty="0" err="1"/>
              <a:t>Niu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21598D-B248-D44B-8AAE-B0903A7FA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703" y="142729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Dette byttes med dette </a:t>
            </a:r>
            <a:r>
              <a:rPr lang="nb-NO" dirty="0">
                <a:hlinkClick r:id="rId2"/>
              </a:rPr>
              <a:t>https://www.dropbox.com/s/f7otc59vwsu2ywi/Hjelle_Niu_combo%2017_%28108%2B202%29_Still%20481_3.jpg?dl=0</a:t>
            </a:r>
            <a:r>
              <a:rPr lang="nb-NO" dirty="0"/>
              <a:t>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Bilde 4" descr="Et bilde som inneholder innendørs, vegg, gulv, rom&#10;&#10;Automatisk generert beskrivelse">
            <a:extLst>
              <a:ext uri="{FF2B5EF4-FFF2-40B4-BE49-F238E27FC236}">
                <a16:creationId xmlns:a16="http://schemas.microsoft.com/office/drawing/2014/main" id="{ACC7B36B-FD49-CE4F-9958-A3BA1D5AF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63" y="2729928"/>
            <a:ext cx="10868440" cy="412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49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8273EA-2BF0-894F-9798-EF349C619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Nytt bilde Arena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4B85927-06A7-9041-875E-345055234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Dette byttes med dette </a:t>
            </a:r>
            <a:r>
              <a:rPr lang="nb-NO" dirty="0">
                <a:hlinkClick r:id="rId2"/>
              </a:rPr>
              <a:t>https://www.dropbox.com/s/4nnantrqe7qbt21/Hjelle_195A6082_Arena_Bardal_giraffben.jpg?dl=0</a:t>
            </a:r>
            <a:r>
              <a:rPr lang="nb-NO" dirty="0"/>
              <a:t>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Bilde 4" descr="Et bilde som inneholder sete, møbler, sofa, stein&#10;&#10;Automatisk generert beskrivelse">
            <a:extLst>
              <a:ext uri="{FF2B5EF4-FFF2-40B4-BE49-F238E27FC236}">
                <a16:creationId xmlns:a16="http://schemas.microsoft.com/office/drawing/2014/main" id="{93049E26-027D-B04A-83DA-A5412C98C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676" y="3211821"/>
            <a:ext cx="9168713" cy="348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7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11198</TotalTime>
  <Words>378</Words>
  <Application>Microsoft Macintosh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PowerPoint-presentasjon</vt:lpstr>
      <vt:lpstr>Molto bytter navn til Molto Flex</vt:lpstr>
      <vt:lpstr>Nye bilder Molto Flex</vt:lpstr>
      <vt:lpstr>Nytt bilde Niu</vt:lpstr>
      <vt:lpstr>Nytt bilde Arena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Mari Hovind</dc:creator>
  <cp:lastModifiedBy>Mari Hovind</cp:lastModifiedBy>
  <cp:revision>1</cp:revision>
  <dcterms:created xsi:type="dcterms:W3CDTF">2021-10-11T12:41:39Z</dcterms:created>
  <dcterms:modified xsi:type="dcterms:W3CDTF">2021-10-19T07:20:25Z</dcterms:modified>
</cp:coreProperties>
</file>